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6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7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B231D-F76B-4E22-B34C-E808D4225216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75B6C-20A1-4E25-A73D-77AF70CA1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adioid.ne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gif.network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tcher.balena.io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0chp.radio/wpsd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Digital Mobile Radio (DMR) Demo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Prerequisites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Use The Following For MMDVM Modem: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Dual (</a:t>
            </a:r>
            <a:r>
              <a:rPr lang="en-US" dirty="0" smtClean="0"/>
              <a:t>Full Duplex):  </a:t>
            </a:r>
            <a:r>
              <a:rPr lang="en-US" dirty="0" err="1" smtClean="0"/>
              <a:t>MMDVM_HS_Dual_Hat</a:t>
            </a:r>
            <a:r>
              <a:rPr lang="en-US" dirty="0" smtClean="0"/>
              <a:t> (DB9MAT, DF2ET &amp; D07EN) for Pi (GP10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Single (Half Duplex</a:t>
            </a:r>
            <a:r>
              <a:rPr lang="en-US" dirty="0" smtClean="0"/>
              <a:t>):   </a:t>
            </a:r>
            <a:r>
              <a:rPr lang="en-US" dirty="0" err="1" smtClean="0"/>
              <a:t>MMDVM_HS_Hat</a:t>
            </a:r>
            <a:r>
              <a:rPr lang="en-US" dirty="0" smtClean="0"/>
              <a:t> (DB9MAT &amp; DF2ET) for Pi (GP10)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On With The Demo If There Are No Questions.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A DMR ID before Configuring Hotspot.</a:t>
            </a:r>
          </a:p>
          <a:p>
            <a:pPr lvl="1"/>
            <a:r>
              <a:rPr lang="en-US" dirty="0" smtClean="0"/>
              <a:t>Go To (</a:t>
            </a:r>
            <a:r>
              <a:rPr lang="en-US" dirty="0" smtClean="0">
                <a:hlinkClick r:id="rId2"/>
              </a:rPr>
              <a:t>https://radioid.net</a:t>
            </a:r>
            <a:r>
              <a:rPr lang="en-US" dirty="0" smtClean="0"/>
              <a:t>) </a:t>
            </a:r>
            <a:r>
              <a:rPr lang="en-US" dirty="0" err="1" smtClean="0">
                <a:hlinkClick r:id="rId2"/>
              </a:rPr>
              <a:t>RadioID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Register Your Info </a:t>
            </a:r>
            <a:r>
              <a:rPr lang="en-US" dirty="0"/>
              <a:t>T</a:t>
            </a:r>
            <a:r>
              <a:rPr lang="en-US" dirty="0" smtClean="0"/>
              <a:t>o Request A DMR ID and NXDT ID (If Wanted)</a:t>
            </a:r>
          </a:p>
          <a:p>
            <a:pPr lvl="1"/>
            <a:r>
              <a:rPr lang="en-US" dirty="0" smtClean="0"/>
              <a:t>You Must Upload A Watermark Copy (Official Copy) Of You Amateur Radio License To Get A DMR ID.</a:t>
            </a:r>
          </a:p>
          <a:p>
            <a:pPr lvl="1"/>
            <a:r>
              <a:rPr lang="en-US" dirty="0" smtClean="0"/>
              <a:t>Could Take One Or Two Days To Get A DMR ID Once All Info Is Sent.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You Have A DMR ID, Go To https://brandmeister.network </a:t>
            </a:r>
          </a:p>
          <a:p>
            <a:pPr lvl="1"/>
            <a:r>
              <a:rPr lang="en-US" dirty="0" smtClean="0"/>
              <a:t>Register With Them And Once Registered Go To Self Care And Enter A Hotspot Security Password.</a:t>
            </a:r>
          </a:p>
          <a:p>
            <a:pPr lvl="2">
              <a:buNone/>
            </a:pPr>
            <a:r>
              <a:rPr lang="en-US" dirty="0" smtClean="0"/>
              <a:t>NOTE:  This Password Is Different Than Your Logon Password.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Go To TGIF Network And Register With Them If TGIF Is Wanted:  </a:t>
            </a:r>
            <a:r>
              <a:rPr lang="en-US" dirty="0" smtClean="0">
                <a:hlinkClick r:id="rId2"/>
              </a:rPr>
              <a:t>TGIF Network</a:t>
            </a:r>
            <a:endParaRPr lang="en-US" dirty="0" smtClean="0"/>
          </a:p>
          <a:p>
            <a:pPr lvl="1"/>
            <a:r>
              <a:rPr lang="en-US" dirty="0" smtClean="0"/>
              <a:t>Once Registered Go To User Security (Under Login) and Get A Hotspot Security Key.  (Click On The Green Refresh Button.  A Key Will Appear – This Is Your Hotspot Security Key</a:t>
            </a:r>
          </a:p>
          <a:p>
            <a:pPr lvl="1"/>
            <a:r>
              <a:rPr lang="en-US" dirty="0" smtClean="0"/>
              <a:t>NOTE:  As With </a:t>
            </a:r>
            <a:r>
              <a:rPr lang="en-US" dirty="0" err="1" smtClean="0"/>
              <a:t>Brandmeister</a:t>
            </a:r>
            <a:r>
              <a:rPr lang="en-US" dirty="0" smtClean="0"/>
              <a:t>, The Hotspot Security Key Is Separate Than Your Login Password.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Download Needed Software And WPSD Image.</a:t>
            </a:r>
          </a:p>
          <a:p>
            <a:pPr lvl="1"/>
            <a:r>
              <a:rPr lang="en-US" dirty="0" smtClean="0"/>
              <a:t>Go To </a:t>
            </a:r>
            <a:r>
              <a:rPr lang="en-US" dirty="0" err="1" smtClean="0">
                <a:hlinkClick r:id="rId2"/>
              </a:rPr>
              <a:t>balenaEtcher</a:t>
            </a:r>
            <a:r>
              <a:rPr lang="en-US" dirty="0" smtClean="0">
                <a:hlinkClick r:id="rId2"/>
              </a:rPr>
              <a:t> - Flash OS images to SD cards &amp; USB drives</a:t>
            </a:r>
            <a:endParaRPr lang="en-US" dirty="0" smtClean="0"/>
          </a:p>
          <a:p>
            <a:pPr lvl="2"/>
            <a:r>
              <a:rPr lang="en-US" dirty="0" smtClean="0"/>
              <a:t>Download The Software For Your Computer (Windows, MAC OS, Linux).</a:t>
            </a:r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2"/>
              </a:rPr>
              <a:t>The WPSD Project - W0CHP.radio</a:t>
            </a:r>
            <a:endParaRPr lang="en-US" dirty="0" smtClean="0"/>
          </a:p>
          <a:p>
            <a:pPr lvl="1"/>
            <a:r>
              <a:rPr lang="en-US" dirty="0" smtClean="0"/>
              <a:t>Download WPSD Image Compatible With Your Raspberry PI.</a:t>
            </a:r>
          </a:p>
          <a:p>
            <a:pPr lvl="2"/>
            <a:r>
              <a:rPr lang="en-US" dirty="0" smtClean="0"/>
              <a:t>Download </a:t>
            </a:r>
            <a:r>
              <a:rPr lang="en-US" dirty="0" err="1" smtClean="0"/>
              <a:t>Trixie</a:t>
            </a:r>
            <a:r>
              <a:rPr lang="en-US" dirty="0" smtClean="0"/>
              <a:t> OS If For Raspberry PI Zero 2W &amp; Model 2, 3, 4 &amp; 5 Platforms.</a:t>
            </a:r>
          </a:p>
          <a:p>
            <a:pPr lvl="2"/>
            <a:r>
              <a:rPr lang="en-US" dirty="0" smtClean="0"/>
              <a:t>Download </a:t>
            </a:r>
            <a:r>
              <a:rPr lang="en-US" dirty="0" err="1" smtClean="0"/>
              <a:t>Nano</a:t>
            </a:r>
            <a:r>
              <a:rPr lang="en-US" dirty="0" smtClean="0"/>
              <a:t> Pi Neo For Generic </a:t>
            </a:r>
            <a:r>
              <a:rPr lang="en-US" dirty="0" err="1" smtClean="0"/>
              <a:t>Nano</a:t>
            </a:r>
            <a:r>
              <a:rPr lang="en-US" dirty="0" smtClean="0"/>
              <a:t> PI Neo Hardware.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Nextion</a:t>
            </a:r>
            <a:r>
              <a:rPr lang="en-US" dirty="0" smtClean="0"/>
              <a:t> Screen Notes.</a:t>
            </a:r>
          </a:p>
          <a:p>
            <a:pPr lvl="1"/>
            <a:r>
              <a:rPr lang="en-US" dirty="0" err="1" smtClean="0"/>
              <a:t>Nextion</a:t>
            </a:r>
            <a:r>
              <a:rPr lang="en-US" dirty="0" smtClean="0"/>
              <a:t> Screens Need A Display Image</a:t>
            </a:r>
          </a:p>
          <a:p>
            <a:pPr lvl="2"/>
            <a:r>
              <a:rPr lang="en-US" dirty="0" smtClean="0"/>
              <a:t>Files Ending With .HMI Are Ready For Editing And Compiling.</a:t>
            </a:r>
          </a:p>
          <a:p>
            <a:pPr lvl="2"/>
            <a:r>
              <a:rPr lang="en-US" dirty="0" smtClean="0"/>
              <a:t>Files Ending With .TFT Are Compiled And Ready For Writing To Display.  These Files Can’t Be Further Edited.</a:t>
            </a:r>
          </a:p>
          <a:p>
            <a:pPr lvl="2"/>
            <a:r>
              <a:rPr lang="en-US" dirty="0" smtClean="0"/>
              <a:t>Easiest Way To Write An Image To A Screen Is With A </a:t>
            </a:r>
            <a:r>
              <a:rPr lang="en-US" dirty="0" err="1" smtClean="0"/>
              <a:t>MicroSD</a:t>
            </a:r>
            <a:r>
              <a:rPr lang="en-US" dirty="0" smtClean="0"/>
              <a:t> Card.</a:t>
            </a:r>
          </a:p>
          <a:p>
            <a:pPr lvl="3"/>
            <a:r>
              <a:rPr lang="en-US" dirty="0" smtClean="0"/>
              <a:t>Card Should Be No Larger Than 16GB</a:t>
            </a:r>
          </a:p>
          <a:p>
            <a:pPr lvl="3"/>
            <a:r>
              <a:rPr lang="en-US" dirty="0" smtClean="0"/>
              <a:t>Card Should Be </a:t>
            </a:r>
            <a:r>
              <a:rPr lang="en-US" dirty="0" err="1" smtClean="0"/>
              <a:t>Formated</a:t>
            </a:r>
            <a:r>
              <a:rPr lang="en-US" dirty="0" smtClean="0"/>
              <a:t> in FAT32</a:t>
            </a:r>
          </a:p>
          <a:p>
            <a:pPr lvl="3"/>
            <a:r>
              <a:rPr lang="en-US" dirty="0" smtClean="0"/>
              <a:t>Load Only Image File To </a:t>
            </a:r>
            <a:r>
              <a:rPr lang="en-US" dirty="0" err="1" smtClean="0"/>
              <a:t>MicroSD</a:t>
            </a:r>
            <a:r>
              <a:rPr lang="en-US" dirty="0" smtClean="0"/>
              <a:t> – No directories or Other Files.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Nextion</a:t>
            </a:r>
            <a:r>
              <a:rPr lang="en-US" dirty="0" smtClean="0"/>
              <a:t> Screen Notes (cont).</a:t>
            </a:r>
          </a:p>
          <a:p>
            <a:pPr lvl="2"/>
            <a:r>
              <a:rPr lang="en-US" dirty="0" smtClean="0"/>
              <a:t>Insert </a:t>
            </a:r>
            <a:r>
              <a:rPr lang="en-US" dirty="0" err="1" smtClean="0"/>
              <a:t>MicroSD</a:t>
            </a:r>
            <a:r>
              <a:rPr lang="en-US" dirty="0" smtClean="0"/>
              <a:t> Card With Image Into </a:t>
            </a:r>
            <a:r>
              <a:rPr lang="en-US" dirty="0" err="1" smtClean="0"/>
              <a:t>Nextion</a:t>
            </a:r>
            <a:r>
              <a:rPr lang="en-US" dirty="0" smtClean="0"/>
              <a:t> Screen SD Card Slot and Power On Screen.  Image Automatically Copied To </a:t>
            </a:r>
            <a:r>
              <a:rPr lang="en-US" dirty="0" err="1" smtClean="0"/>
              <a:t>Nextion</a:t>
            </a:r>
            <a:r>
              <a:rPr lang="en-US" dirty="0" smtClean="0"/>
              <a:t> Display.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DMR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Time Login:</a:t>
            </a:r>
          </a:p>
          <a:p>
            <a:pPr lvl="1"/>
            <a:r>
              <a:rPr lang="en-US" dirty="0" smtClean="0"/>
              <a:t>Username:  pi-star</a:t>
            </a:r>
          </a:p>
          <a:p>
            <a:pPr lvl="1"/>
            <a:r>
              <a:rPr lang="en-US" dirty="0" smtClean="0"/>
              <a:t>Password</a:t>
            </a:r>
            <a:r>
              <a:rPr lang="en-US" smtClean="0"/>
              <a:t>:  raspberry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460</Words>
  <Application>Microsoft Office PowerPoint</Application>
  <PresentationFormat>On-screen Show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Digital Mobile Radio (DMR) Demo</vt:lpstr>
      <vt:lpstr>DMR Demo</vt:lpstr>
      <vt:lpstr>DMR Demo</vt:lpstr>
      <vt:lpstr>DMR Demo</vt:lpstr>
      <vt:lpstr>DMR Demo</vt:lpstr>
      <vt:lpstr>DMR Demo</vt:lpstr>
      <vt:lpstr>DMR Demo</vt:lpstr>
      <vt:lpstr>DMR Demo</vt:lpstr>
      <vt:lpstr>DMR Demo</vt:lpstr>
      <vt:lpstr>DMR Demo</vt:lpstr>
      <vt:lpstr>DMR Demo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Mobile Radio (DMR) Demo</dc:title>
  <dc:creator>Michael Mennor</dc:creator>
  <cp:lastModifiedBy>Michael Mennor</cp:lastModifiedBy>
  <cp:revision>30</cp:revision>
  <dcterms:created xsi:type="dcterms:W3CDTF">2026-09-01T16:35:24Z</dcterms:created>
  <dcterms:modified xsi:type="dcterms:W3CDTF">2026-09-05T00:16:25Z</dcterms:modified>
</cp:coreProperties>
</file>